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A51BB-F78C-4F6B-A474-5AE428E12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0E2B5A-5DDF-4278-8A4C-7FE69027E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436F84-17A2-48F3-8C62-AD089483F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3CD995-61DB-47E2-A092-8E92B4D6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CBC8EB-D8CA-49A0-9022-EC0D5662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8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04BB4-52DC-4D06-9E6A-D76C1345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F09A9D-CA59-438B-A6D7-789BA7E76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EE29D5-681F-48CF-A515-6B43D7D0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280F35-8231-4F97-BCE1-07E1283FA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9B028F-313C-4115-872C-A467463F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04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F0C5A25-93B8-4267-AB9E-017BB8C9D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4C3DE5-C839-4C75-A6C1-94F465AEF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397568-6A8F-4E93-A5F7-720762677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5EC4EB-817A-4241-B1B2-52762C7ED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1309D3-AA26-4122-AAD3-7883BEC2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3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E2FB-342A-46EC-9407-C783C8C9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82A4CB-D286-40F2-9327-DA79D5002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B48462-74E4-445A-8DDB-438CF12F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9A9CCC-EFC3-4E82-9643-F6ECD0F9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8A9314-B1DE-40CB-B6EE-10084C1B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8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380E5-5819-4001-93B1-77DE65A4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CEE862-4E70-4DDC-9610-CDB968DD5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DABCE6-FD1C-4A1E-B337-39510CA0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B6E6F8-74A9-4AC7-AB3C-2AF45C4B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2CDB8-B9CE-47E3-851C-4F4984300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B9E44-FF2F-4307-82C3-E64B781B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EF291A-48ED-4095-8A4A-92C494AD9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96BE16-DB4F-4B41-B99A-9152BE373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209179-9CAE-4CF1-94B6-C102E92D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00EB1D-FCF9-4AD1-AABD-19443271B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DD5CC7-BD72-40F5-A059-35B98534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D2C7E0-7326-4EB8-AC8D-710C84E3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A13C1D-56C4-492E-93E0-319E3CAA0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352D67-AE1E-4A1A-9995-8DD9608DB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C346898-4FFD-4BC0-A613-D37C6E169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230126-797F-448E-B95D-A316FA060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382B79-50BF-48CC-8543-14021183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CEE491-C6C0-40E6-9A65-E7679F6E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02E7BC-49CA-4F17-89A5-768F9D60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26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40657-DED3-49EC-B178-C15F51F7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B9E2364-DEAE-470A-988E-7DEE0FB0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EF2B60-8A03-4E2A-9364-EE8EBB67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18EFF8-0996-4D17-BCA2-90214299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53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0E84E90-B5F4-4157-A234-1BFC83E4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E805DD9-7197-4D3E-AC00-7BC75A82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01FA09-07F7-47D8-A339-2BB723B9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96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BE6FF-B99C-4D02-9E2A-2A49F8592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46F0B-9E0C-4A28-AF6F-5E221BAEB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3D0D8C-08C3-47AE-B496-8E25698B9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5D7916-A283-49CA-977C-BA94E398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205848-880C-41C7-ADD0-244A6971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728B4C-CD37-4B64-AB6F-B7F7CB57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18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FDF0BE-7EB7-460D-BABE-FFB3A41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DD43DA-4A98-4B05-A3B1-E90D6F5A8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512F00-A0CD-46F4-9104-D5789476C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711AA1-AF9D-484D-8D04-644D5A58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B7D714-E29E-4CBD-AB29-ECC59D4E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DBF6D-1DA4-4DAF-B6E0-550E59D22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2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536BE-3C4F-442D-B57B-E3F47AE6A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FE48A8-CC62-498E-BDF8-95F6DDA47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00D32-7097-4EB5-A115-E6834B032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126AB-6389-448D-8BFA-7050B81C486A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481CF3-AAFA-4F73-8D6C-657E2EE94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55D089-81DC-4DE3-966B-7BB08A15E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C401-ADCA-4E30-AA1D-04F66AB85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BD17CE-893B-4D0F-A6C1-48E74E721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12" y="1499016"/>
            <a:ext cx="6426826" cy="535898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A16B8-C1AC-42D4-B451-C1CE203C9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2118" y="1122363"/>
            <a:ext cx="6275882" cy="2387600"/>
          </a:xfrm>
        </p:spPr>
        <p:txBody>
          <a:bodyPr/>
          <a:lstStyle/>
          <a:p>
            <a:r>
              <a:rPr lang="ru-RU" b="1" dirty="0"/>
              <a:t>Наш футбол. </a:t>
            </a:r>
          </a:p>
        </p:txBody>
      </p:sp>
    </p:spTree>
    <p:extLst>
      <p:ext uri="{BB962C8B-B14F-4D97-AF65-F5344CB8AC3E}">
        <p14:creationId xmlns:p14="http://schemas.microsoft.com/office/powerpoint/2010/main" val="405583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E3BA333-304E-4759-AA97-0DF9328D0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349" y="374754"/>
            <a:ext cx="9019504" cy="5682288"/>
          </a:xfrm>
        </p:spPr>
      </p:pic>
    </p:spTree>
    <p:extLst>
      <p:ext uri="{BB962C8B-B14F-4D97-AF65-F5344CB8AC3E}">
        <p14:creationId xmlns:p14="http://schemas.microsoft.com/office/powerpoint/2010/main" val="4111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A7664-4904-4818-A797-EFACCB9F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Нападающий и защитник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2CFF7A3-312F-4DE0-91DA-1C281BE190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16" y="1690688"/>
            <a:ext cx="7817039" cy="5032375"/>
          </a:xfrm>
        </p:spPr>
      </p:pic>
    </p:spTree>
    <p:extLst>
      <p:ext uri="{BB962C8B-B14F-4D97-AF65-F5344CB8AC3E}">
        <p14:creationId xmlns:p14="http://schemas.microsoft.com/office/powerpoint/2010/main" val="113499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CE836-0763-440F-B2EC-B3355762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Вратарь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A96EE08-FBFD-4FC0-9EA9-713FE2E818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23" y="1838102"/>
            <a:ext cx="6992063" cy="4654773"/>
          </a:xfrm>
        </p:spPr>
      </p:pic>
    </p:spTree>
    <p:extLst>
      <p:ext uri="{BB962C8B-B14F-4D97-AF65-F5344CB8AC3E}">
        <p14:creationId xmlns:p14="http://schemas.microsoft.com/office/powerpoint/2010/main" val="1863743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7E91B3-DBB1-403C-8536-D4892D85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Судья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E691CB5-5D37-4A5B-B2EF-A4E67EBE2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75"/>
          <a:stretch/>
        </p:blipFill>
        <p:spPr>
          <a:xfrm>
            <a:off x="3417758" y="1653134"/>
            <a:ext cx="4621963" cy="4839741"/>
          </a:xfrm>
        </p:spPr>
      </p:pic>
    </p:spTree>
    <p:extLst>
      <p:ext uri="{BB962C8B-B14F-4D97-AF65-F5344CB8AC3E}">
        <p14:creationId xmlns:p14="http://schemas.microsoft.com/office/powerpoint/2010/main" val="33201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E77B0-7B3A-4FB9-9BD5-781AF351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Болельщики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A333675-24E2-406A-88F1-8DE0A02D21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396" y="1825625"/>
            <a:ext cx="6549207" cy="4351338"/>
          </a:xfrm>
        </p:spPr>
      </p:pic>
    </p:spTree>
    <p:extLst>
      <p:ext uri="{BB962C8B-B14F-4D97-AF65-F5344CB8AC3E}">
        <p14:creationId xmlns:p14="http://schemas.microsoft.com/office/powerpoint/2010/main" val="199817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F8F8C56-C886-4FA2-AC7C-2A1FC1B29A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27" y="331994"/>
            <a:ext cx="4428718" cy="6194012"/>
          </a:xfrm>
        </p:spPr>
      </p:pic>
    </p:spTree>
    <p:extLst>
      <p:ext uri="{BB962C8B-B14F-4D97-AF65-F5344CB8AC3E}">
        <p14:creationId xmlns:p14="http://schemas.microsoft.com/office/powerpoint/2010/main" val="381833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2288951-9E8E-4CA3-88AF-B2E4FF1B7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516" y="437994"/>
            <a:ext cx="6706290" cy="5982011"/>
          </a:xfrm>
        </p:spPr>
      </p:pic>
    </p:spTree>
    <p:extLst>
      <p:ext uri="{BB962C8B-B14F-4D97-AF65-F5344CB8AC3E}">
        <p14:creationId xmlns:p14="http://schemas.microsoft.com/office/powerpoint/2010/main" val="655166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</Words>
  <Application>Microsoft Office PowerPoint</Application>
  <PresentationFormat>Широкоэкранный</PresentationFormat>
  <Paragraphs>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Наш футбол. </vt:lpstr>
      <vt:lpstr>Презентация PowerPoint</vt:lpstr>
      <vt:lpstr>Нападающий и защитник</vt:lpstr>
      <vt:lpstr>Вратарь</vt:lpstr>
      <vt:lpstr>Судья</vt:lpstr>
      <vt:lpstr>Болельщики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футбола</dc:title>
  <dc:creator>user</dc:creator>
  <cp:lastModifiedBy>user</cp:lastModifiedBy>
  <cp:revision>3</cp:revision>
  <dcterms:created xsi:type="dcterms:W3CDTF">2025-09-17T17:50:57Z</dcterms:created>
  <dcterms:modified xsi:type="dcterms:W3CDTF">2025-09-17T18:14:47Z</dcterms:modified>
</cp:coreProperties>
</file>